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8035" y="0"/>
            <a:ext cx="8001000" cy="2971801"/>
          </a:xfrm>
        </p:spPr>
        <p:txBody>
          <a:bodyPr>
            <a:norm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ОБЩЕЕ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ЗЕМЛЕВЕДЕНИЕ</a:t>
            </a:r>
            <a:r>
              <a:rPr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847" y="3090832"/>
            <a:ext cx="9145588" cy="1947333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</a:p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Атмосфера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— воздушная </a:t>
            </a:r>
            <a:endParaRPr lang="ru-RU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оболочка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Земли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70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74" y="152681"/>
            <a:ext cx="7465222" cy="436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98165" y="4817640"/>
            <a:ext cx="4190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Распространение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тропических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циклонов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494" y="3444326"/>
            <a:ext cx="5078506" cy="3413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17106" y="2998694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Схема бриза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619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668" y="218746"/>
            <a:ext cx="2821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Влагооборот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атмосфере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72" y="925885"/>
            <a:ext cx="8562499" cy="465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40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52" y="369179"/>
            <a:ext cx="8478923" cy="64888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918" y="0"/>
            <a:ext cx="4491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Среднегодовое количество осадков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40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8" y="1"/>
            <a:ext cx="110481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1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587" y="241612"/>
            <a:ext cx="115420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Атмосфера – воздушная оболочка Земли, удерживаемая силой притяжения и участвующая во вращении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планеты </a:t>
            </a:r>
            <a:endParaRPr lang="en-US" sz="2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340861"/>
              </p:ext>
            </p:extLst>
          </p:nvPr>
        </p:nvGraphicFramePr>
        <p:xfrm>
          <a:off x="457199" y="1236461"/>
          <a:ext cx="4894731" cy="42397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83030"/>
                <a:gridCol w="1842557"/>
                <a:gridCol w="1969144"/>
              </a:tblGrid>
              <a:tr h="893467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Газ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Содержание в сухом воздухе, 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6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N2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азот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78,08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6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кислород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20,95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6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Аr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аргон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0,93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6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СО2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углекислый газ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6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Ne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неон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0,0018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6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Не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гелий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0,0005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6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Кr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криптон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0,0001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6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водород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0,00005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6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Х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ксенон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0,000009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28080" y="5678252"/>
            <a:ext cx="3022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Газовый состав атмосферы</a:t>
            </a:r>
            <a:endParaRPr lang="en-US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26" y="871627"/>
            <a:ext cx="5696207" cy="48844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54550" y="6047584"/>
            <a:ext cx="5646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Изменение химического состава атмосферы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52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35" y="401790"/>
            <a:ext cx="4510928" cy="63179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71" y="401790"/>
            <a:ext cx="5207840" cy="58735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918" y="0"/>
            <a:ext cx="2876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Строение атмосферы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9005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53" y="715494"/>
            <a:ext cx="7402887" cy="57451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8334" y="138064"/>
            <a:ext cx="9896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Солнечная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радиация </a:t>
            </a:r>
            <a:r>
              <a:rPr lang="ru-RU" dirty="0"/>
              <a:t>– поток электромагнитного излучения, поступающий от </a:t>
            </a:r>
            <a:r>
              <a:rPr lang="ru-RU" dirty="0" smtClean="0"/>
              <a:t>Солнца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619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437" y="1837342"/>
            <a:ext cx="4809541" cy="31600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42" y="693082"/>
            <a:ext cx="6199410" cy="54485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27061" y="5298141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Альбедо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43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6" y="0"/>
            <a:ext cx="10854773" cy="676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22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67" y="3930793"/>
            <a:ext cx="4730003" cy="24025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39496" y="3439317"/>
            <a:ext cx="365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Годовой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ход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температуры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воздуха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35" y="719105"/>
            <a:ext cx="4362927" cy="25057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78206" y="218434"/>
            <a:ext cx="4037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Суточны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ход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температуры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воздуха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903" y="3808649"/>
            <a:ext cx="4113399" cy="291173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155" y="587766"/>
            <a:ext cx="4435147" cy="271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52490" y="63499"/>
            <a:ext cx="5363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Распределение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средней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температуры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воздуха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июле</a:t>
            </a:r>
            <a:endParaRPr lang="en-US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8537" y="6455478"/>
            <a:ext cx="5854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Средняя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годовая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СП +15,2º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С, а ЮП +13,2º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59903" y="3372699"/>
            <a:ext cx="284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Тепловые пояса Земли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48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729" y="551329"/>
            <a:ext cx="3473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Общая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циркуляция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атмосферы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612" y="287403"/>
            <a:ext cx="7044764" cy="65705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4" y="5176371"/>
            <a:ext cx="4601132" cy="153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25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02" y="0"/>
            <a:ext cx="551829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59" y="1422834"/>
            <a:ext cx="5987902" cy="40123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6859" y="497541"/>
            <a:ext cx="5953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Распределение давления </a:t>
            </a:r>
            <a:r>
              <a:rPr lang="ru-RU" dirty="0" smtClean="0"/>
              <a:t>и барические центры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84244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EDFE295-F595-4FE3-99DF-6C645A0C4CD8}"/>
</file>

<file path=customXml/itemProps2.xml><?xml version="1.0" encoding="utf-8"?>
<ds:datastoreItem xmlns:ds="http://schemas.openxmlformats.org/officeDocument/2006/customXml" ds:itemID="{1B2B594F-2D1B-4F65-80E1-1BFFD618A5AB}"/>
</file>

<file path=customXml/itemProps3.xml><?xml version="1.0" encoding="utf-8"?>
<ds:datastoreItem xmlns:ds="http://schemas.openxmlformats.org/officeDocument/2006/customXml" ds:itemID="{1FCBFC20-6018-4BF3-AA0A-CBFF771619F0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68</TotalTime>
  <Words>128</Words>
  <Application>Microsoft Office PowerPoint</Application>
  <PresentationFormat>Широкоэкранный</PresentationFormat>
  <Paragraphs>50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Times New Roman</vt:lpstr>
      <vt:lpstr>Wingdings 3</vt:lpstr>
      <vt:lpstr>Сектор</vt:lpstr>
      <vt:lpstr>ОБЩЕЕ ЗЕМЛЕВЕДЕНИЕ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ОБЩЕЕ ЗЕМЛЕВЕДЕНИЕ (курс лекций) </dc:title>
  <dc:creator>Seasalt</dc:creator>
  <cp:lastModifiedBy>Seasalt</cp:lastModifiedBy>
  <cp:revision>10</cp:revision>
  <dcterms:created xsi:type="dcterms:W3CDTF">2013-12-05T16:11:18Z</dcterms:created>
  <dcterms:modified xsi:type="dcterms:W3CDTF">2013-12-17T08:07:13Z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